
<file path=[Content_Types].xml><?xml version="1.0" encoding="utf-8"?>
<Types xmlns="http://schemas.openxmlformats.org/package/2006/content-types">
  <Default ContentType="image/gif" Extension="gif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Props+xml" PartName="/ppt/presProps1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749" y="2389011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правила 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компютър</a:t>
            </a:r>
            <a:b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Спазването на някои прости правила при работа с компютър може да Ви спести много проблеми със здравето.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0383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90"/>
    </mc:Choice>
    <mc:Fallback>
      <p:transition spd="slow" advTm="999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sz="half" idx="1"/>
          </p:nvPr>
        </p:nvSpPr>
        <p:spPr>
          <a:xfrm>
            <a:off x="4911872" y="1039334"/>
            <a:ext cx="6269591" cy="5335340"/>
          </a:xfrm>
        </p:spPr>
        <p:txBody>
          <a:bodyPr>
            <a:noAutofit/>
          </a:bodyPr>
          <a:lstStyle/>
          <a:p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Подреди работното си място така, че всичко, с </a:t>
            </a:r>
            <a:r>
              <a:rPr lang="bg-BG" sz="2400" dirty="0" smtClean="0"/>
              <a:t>което ще работиш, да е на приблизително еднакво разстояние от очите.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Осигури достатъчна осветеност в помещението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400" dirty="0"/>
              <a:t>3. Предотврати отраженията и отблясъците на дисплея.</a:t>
            </a:r>
            <a:endParaRPr lang="en-US" sz="2400" dirty="0"/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400" dirty="0" smtClean="0"/>
              <a:t/>
            </a:r>
            <a:br>
              <a:rPr lang="bg-BG" sz="2400" dirty="0" smtClean="0"/>
            </a:br>
            <a:endParaRPr lang="bg-BG" sz="2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16728" y="2571891"/>
            <a:ext cx="3365698" cy="1748729"/>
          </a:xfrm>
          <a:prstGeom prst="rect">
            <a:avLst/>
          </a:prstGeom>
        </p:spPr>
        <p:txBody>
          <a:bodyPr vert="horz" lIns="91440" tIns="91440" rIns="91440" bIns="91440" rtlCol="0" anchor="ctr">
            <a:normAutofit fontScale="90000" lnSpcReduction="20000"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  <a:p>
            <a:endParaRPr lang="bg-BG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работа с компютър</a:t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99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8809" y="1344285"/>
            <a:ext cx="6269591" cy="4311931"/>
          </a:xfrm>
        </p:spPr>
        <p:txBody>
          <a:bodyPr>
            <a:noAutofit/>
          </a:bodyPr>
          <a:lstStyle/>
          <a:p>
            <a:r>
              <a:rPr lang="bg-BG" sz="2400" dirty="0" smtClean="0"/>
              <a:t>4</a:t>
            </a:r>
            <a:r>
              <a:rPr lang="bg-BG" sz="2400" dirty="0"/>
              <a:t>. Седни удобно, облегни се добре назад</a:t>
            </a:r>
            <a:r>
              <a:rPr lang="bg-BG" sz="2400" dirty="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r>
              <a:rPr lang="bg-BG" sz="2400" dirty="0"/>
              <a:t>5. Провери оптимално ли е разстоянието очи - екран и хоризонтална ли е линията на погледа.</a:t>
            </a:r>
            <a:endParaRPr lang="en-US" sz="2400" dirty="0"/>
          </a:p>
          <a:p>
            <a:endParaRPr lang="en-US" sz="2400" dirty="0"/>
          </a:p>
          <a:p>
            <a:r>
              <a:rPr lang="bg-BG" sz="2400" dirty="0"/>
              <a:t>6. Регулирай яркостта и контраста на дисплея според конкретната задача.</a:t>
            </a:r>
          </a:p>
          <a:p>
            <a:r>
              <a:rPr lang="bg-BG" sz="2400" dirty="0"/>
              <a:t/>
            </a:r>
            <a:br>
              <a:rPr lang="bg-BG" sz="2400" dirty="0"/>
            </a:br>
            <a:endParaRPr lang="bg-BG" sz="2400" dirty="0"/>
          </a:p>
          <a:p>
            <a:pPr marL="0" indent="0">
              <a:buNone/>
            </a:pPr>
            <a:r>
              <a:rPr lang="bg-BG" sz="2400" dirty="0"/>
              <a:t/>
            </a:r>
            <a:br>
              <a:rPr lang="bg-BG" sz="2400" dirty="0"/>
            </a:br>
            <a:endParaRPr lang="bg-BG" sz="2400" dirty="0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91440" rIns="91440" bIns="91440" rtlCol="0" anchor="ctr"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  <a:p>
            <a:endParaRPr lang="bg-BG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работа с компютър</a:t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91440" rIns="91440" bIns="91440" rtlCol="0" anchor="ctr"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  <a:p>
            <a:endParaRPr lang="bg-BG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работа с компютър</a:t>
            </a:r>
            <a:b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003313" y="241484"/>
            <a:ext cx="6269591" cy="5205727"/>
          </a:xfrm>
        </p:spPr>
        <p:txBody>
          <a:bodyPr>
            <a:noAutofit/>
          </a:bodyPr>
          <a:lstStyle/>
          <a:p>
            <a:r>
              <a:rPr lang="bg-BG" sz="2400" dirty="0"/>
              <a:t>7. Променяй периодично положението на тялото, ако е възможно - и видовете дейности</a:t>
            </a:r>
            <a:r>
              <a:rPr lang="bg-BG" sz="2400" dirty="0" smtClean="0"/>
              <a:t>.</a:t>
            </a:r>
            <a:endParaRPr lang="en-US" sz="2400" dirty="0"/>
          </a:p>
          <a:p>
            <a:r>
              <a:rPr lang="bg-BG" sz="2400" dirty="0"/>
              <a:t>8. Периодично отмествай поглед към по-отдалечени предмети</a:t>
            </a:r>
            <a:r>
              <a:rPr lang="bg-BG" sz="2400" dirty="0" smtClean="0"/>
              <a:t>.</a:t>
            </a:r>
            <a:endParaRPr lang="en-US" sz="2400" dirty="0"/>
          </a:p>
          <a:p>
            <a:r>
              <a:rPr lang="bg-BG" sz="2400" dirty="0"/>
              <a:t>9. Почивай на всеки час поне по 5 - 10 мин</a:t>
            </a:r>
            <a:r>
              <a:rPr lang="bg-BG" sz="2400" dirty="0" smtClean="0"/>
              <a:t>.</a:t>
            </a:r>
            <a:endParaRPr lang="en-US" sz="2400" dirty="0" smtClean="0"/>
          </a:p>
          <a:p>
            <a:r>
              <a:rPr lang="bg-BG" sz="2400" dirty="0"/>
              <a:t>10. Почивката използвай и за измиване, лек масаж и гимнастика на очите, за гимнастика на врата, раменния пояс, кръста и китките.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bg-BG" sz="2400" dirty="0"/>
          </a:p>
          <a:p>
            <a:pPr marL="0" indent="0">
              <a:buNone/>
            </a:pPr>
            <a:r>
              <a:rPr lang="bg-BG" sz="2400" dirty="0"/>
              <a:t/>
            </a:r>
            <a:br>
              <a:rPr lang="bg-BG" sz="2400" dirty="0"/>
            </a:b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9028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rgonomics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280" y="803275"/>
            <a:ext cx="7284720" cy="54756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>
            <a:normAutofit/>
          </a:bodyPr>
          <a:lstStyle/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 да седим пред компютъра:</a:t>
            </a:r>
            <a:b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НЕ ТРЯБВА да седим пред компютъра:</a:t>
            </a:r>
            <a:b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bad-posture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80" y="716281"/>
            <a:ext cx="6553200" cy="5684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4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